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Nunito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85007B-10A7-484B-983C-168C45C2A050}" v="3" dt="2024-05-03T10:53:11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66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 Sauer" userId="2a2b96a18f90ac3c" providerId="LiveId" clId="{7D85007B-10A7-484B-983C-168C45C2A050}"/>
    <pc:docChg chg="undo custSel modSld">
      <pc:chgData name="Ric Sauer" userId="2a2b96a18f90ac3c" providerId="LiveId" clId="{7D85007B-10A7-484B-983C-168C45C2A050}" dt="2024-05-03T10:54:50.113" v="54" actId="14100"/>
      <pc:docMkLst>
        <pc:docMk/>
      </pc:docMkLst>
      <pc:sldChg chg="modSp mod">
        <pc:chgData name="Ric Sauer" userId="2a2b96a18f90ac3c" providerId="LiveId" clId="{7D85007B-10A7-484B-983C-168C45C2A050}" dt="2024-05-03T10:52:42.306" v="35" actId="20577"/>
        <pc:sldMkLst>
          <pc:docMk/>
          <pc:sldMk cId="0" sldId="256"/>
        </pc:sldMkLst>
        <pc:spChg chg="mod">
          <ac:chgData name="Ric Sauer" userId="2a2b96a18f90ac3c" providerId="LiveId" clId="{7D85007B-10A7-484B-983C-168C45C2A050}" dt="2024-05-03T10:52:42.306" v="35" actId="20577"/>
          <ac:spMkLst>
            <pc:docMk/>
            <pc:sldMk cId="0" sldId="256"/>
            <ac:spMk id="128" creationId="{00000000-0000-0000-0000-000000000000}"/>
          </ac:spMkLst>
        </pc:spChg>
      </pc:sldChg>
      <pc:sldChg chg="modSp mod">
        <pc:chgData name="Ric Sauer" userId="2a2b96a18f90ac3c" providerId="LiveId" clId="{7D85007B-10A7-484B-983C-168C45C2A050}" dt="2024-05-03T10:53:29.515" v="39" actId="6549"/>
        <pc:sldMkLst>
          <pc:docMk/>
          <pc:sldMk cId="0" sldId="262"/>
        </pc:sldMkLst>
        <pc:spChg chg="mod">
          <ac:chgData name="Ric Sauer" userId="2a2b96a18f90ac3c" providerId="LiveId" clId="{7D85007B-10A7-484B-983C-168C45C2A050}" dt="2024-05-03T10:53:29.515" v="39" actId="6549"/>
          <ac:spMkLst>
            <pc:docMk/>
            <pc:sldMk cId="0" sldId="262"/>
            <ac:spMk id="177" creationId="{00000000-0000-0000-0000-000000000000}"/>
          </ac:spMkLst>
        </pc:spChg>
      </pc:sldChg>
      <pc:sldChg chg="modSp mod">
        <pc:chgData name="Ric Sauer" userId="2a2b96a18f90ac3c" providerId="LiveId" clId="{7D85007B-10A7-484B-983C-168C45C2A050}" dt="2024-05-03T10:54:15.407" v="49" actId="20577"/>
        <pc:sldMkLst>
          <pc:docMk/>
          <pc:sldMk cId="0" sldId="263"/>
        </pc:sldMkLst>
        <pc:spChg chg="mod">
          <ac:chgData name="Ric Sauer" userId="2a2b96a18f90ac3c" providerId="LiveId" clId="{7D85007B-10A7-484B-983C-168C45C2A050}" dt="2024-05-03T10:54:15.407" v="49" actId="20577"/>
          <ac:spMkLst>
            <pc:docMk/>
            <pc:sldMk cId="0" sldId="263"/>
            <ac:spMk id="185" creationId="{00000000-0000-0000-0000-000000000000}"/>
          </ac:spMkLst>
        </pc:spChg>
      </pc:sldChg>
      <pc:sldChg chg="modSp mod">
        <pc:chgData name="Ric Sauer" userId="2a2b96a18f90ac3c" providerId="LiveId" clId="{7D85007B-10A7-484B-983C-168C45C2A050}" dt="2024-05-03T10:54:50.113" v="54" actId="14100"/>
        <pc:sldMkLst>
          <pc:docMk/>
          <pc:sldMk cId="0" sldId="266"/>
        </pc:sldMkLst>
        <pc:spChg chg="mod">
          <ac:chgData name="Ric Sauer" userId="2a2b96a18f90ac3c" providerId="LiveId" clId="{7D85007B-10A7-484B-983C-168C45C2A050}" dt="2024-05-03T10:54:50.113" v="54" actId="14100"/>
          <ac:spMkLst>
            <pc:docMk/>
            <pc:sldMk cId="0" sldId="266"/>
            <ac:spMk id="20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6ee9eaf4b0_0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6ee9eaf4b0_0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cdee0951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cdee0951e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efff04a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efff04a1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6ee9eaf4b0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6ee9eaf4b0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Total monthly count of hours spent performing various activities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Anyone / Everyone should be tracking this information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6ee9eaf4b0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6ee9eaf4b0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SMART Goals</a:t>
            </a:r>
            <a:endParaRPr sz="1200"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Specific</a:t>
            </a:r>
            <a:endParaRPr sz="1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Measurable</a:t>
            </a:r>
            <a:endParaRPr sz="1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Achievable</a:t>
            </a:r>
            <a:endParaRPr sz="1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Relevant</a:t>
            </a:r>
            <a:endParaRPr sz="1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Time-bound</a:t>
            </a:r>
            <a:endParaRPr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6ee9eaf4b0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6ee9eaf4b0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SOI   standard operating instructions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Operating platform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Process improvement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Baseline for process management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6ee9eaf4b0_0_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6ee9eaf4b0_0_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6ee9eaf4b0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6ee9eaf4b0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6ee9eaf4b0_0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6ee9eaf4b0_0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6ee9eaf4b0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6ee9eaf4b0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push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BzJGckMYO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-arpsc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arrl.org/ares" TargetMode="External"/><Relationship Id="rId4" Type="http://schemas.openxmlformats.org/officeDocument/2006/relationships/hyperlink" Target="https://discord.gg/CEX7kn6ev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D0RMK@arrl.ne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KD0RMK@gmail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91350" y="1277473"/>
            <a:ext cx="5361300" cy="177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188" dirty="0"/>
              <a:t>A.R.E.S.</a:t>
            </a:r>
            <a:endParaRPr sz="7188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77" dirty="0"/>
              <a:t>Amateur Radio Emergency Service</a:t>
            </a:r>
            <a:br>
              <a:rPr lang="en" sz="1050" dirty="0"/>
            </a:br>
            <a:r>
              <a:rPr lang="en" sz="1050" dirty="0"/>
              <a:t>Presented by Ric Sauer</a:t>
            </a:r>
            <a:endParaRPr sz="2077" dirty="0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 May 2024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That’s all folks</a:t>
            </a:r>
            <a:endParaRPr/>
          </a:p>
        </p:txBody>
      </p:sp>
      <p:sp>
        <p:nvSpPr>
          <p:cNvPr id="199" name="Google Shape;199;p2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200" name="Google Shape;200;p22" descr="Edited to clean up video and audio track. It's the best one that you'll find if this is what you're looking for." title="Porky Pig Cartoon Ending &quot;That's All Folks!&quot;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25250" y="1800200"/>
            <a:ext cx="3512175" cy="197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2"/>
          <p:cNvSpPr txBox="1"/>
          <p:nvPr/>
        </p:nvSpPr>
        <p:spPr>
          <a:xfrm>
            <a:off x="213850" y="4557150"/>
            <a:ext cx="87255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MARC 2 May 2024</a:t>
            </a:r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Links</a:t>
            </a:r>
            <a:endParaRPr/>
          </a:p>
        </p:txBody>
      </p:sp>
      <p:sp>
        <p:nvSpPr>
          <p:cNvPr id="207" name="Google Shape;207;p23"/>
          <p:cNvSpPr txBox="1">
            <a:spLocks noGrp="1"/>
          </p:cNvSpPr>
          <p:nvPr>
            <p:ph type="body" idx="1"/>
          </p:nvPr>
        </p:nvSpPr>
        <p:spPr>
          <a:xfrm>
            <a:off x="309383" y="1645200"/>
            <a:ext cx="8629967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 u="sng" dirty="0">
                <a:solidFill>
                  <a:schemeClr val="hlink"/>
                </a:solidFill>
                <a:hlinkClick r:id="rId3"/>
              </a:rPr>
              <a:t>https://mi-arpsc.org/</a:t>
            </a:r>
            <a:r>
              <a:rPr lang="en" sz="1700" dirty="0"/>
              <a:t> 		Michigan Amateur Radio Public Service Corp</a:t>
            </a: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 u="sng" dirty="0">
                <a:solidFill>
                  <a:schemeClr val="hlink"/>
                </a:solidFill>
                <a:hlinkClick r:id="rId4"/>
              </a:rPr>
              <a:t>https://discord.gg/CEX7kn6ev6</a:t>
            </a:r>
            <a:r>
              <a:rPr lang="en" sz="1700" dirty="0"/>
              <a:t>	MEMCOMM Discord Site</a:t>
            </a:r>
            <a:endParaRPr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 u="sng" dirty="0">
                <a:solidFill>
                  <a:schemeClr val="hlink"/>
                </a:solidFill>
                <a:hlinkClick r:id="rId5"/>
              </a:rPr>
              <a:t>https://www.arrl.org/ares</a:t>
            </a:r>
            <a:r>
              <a:rPr lang="en" sz="1700" dirty="0"/>
              <a:t>	ARES (arrl.org)</a:t>
            </a:r>
            <a:endParaRPr sz="1700"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700" dirty="0"/>
          </a:p>
        </p:txBody>
      </p:sp>
      <p:sp>
        <p:nvSpPr>
          <p:cNvPr id="208" name="Google Shape;208;p2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09" name="Google Shape;209;p23"/>
          <p:cNvSpPr txBox="1"/>
          <p:nvPr/>
        </p:nvSpPr>
        <p:spPr>
          <a:xfrm>
            <a:off x="213850" y="4557150"/>
            <a:ext cx="87255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MARC 2 May 2024</a:t>
            </a:r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780750" y="39315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/>
              <a:t>Visability</a:t>
            </a:r>
            <a:endParaRPr sz="3300" b="1"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347750"/>
            <a:ext cx="7505700" cy="32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Participate as a team in community events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Track all hours for ARES members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Target annual goals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Signs / Logo / Banners / News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Professional view to public</a:t>
            </a:r>
            <a:endParaRPr sz="2400"/>
          </a:p>
        </p:txBody>
      </p:sp>
      <p:sp>
        <p:nvSpPr>
          <p:cNvPr id="136" name="Google Shape;136;p1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37" name="Google Shape;137;p14"/>
          <p:cNvSpPr txBox="1"/>
          <p:nvPr/>
        </p:nvSpPr>
        <p:spPr>
          <a:xfrm>
            <a:off x="213850" y="4557150"/>
            <a:ext cx="8725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MARC 2 May 2024</a:t>
            </a:r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780750" y="39315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/>
              <a:t>Tracking</a:t>
            </a:r>
            <a:endParaRPr sz="3300" b="1"/>
          </a:p>
        </p:txBody>
      </p:sp>
      <p:sp>
        <p:nvSpPr>
          <p:cNvPr id="143" name="Google Shape;143;p15"/>
          <p:cNvSpPr txBox="1">
            <a:spLocks noGrp="1"/>
          </p:cNvSpPr>
          <p:nvPr>
            <p:ph type="body" idx="1"/>
          </p:nvPr>
        </p:nvSpPr>
        <p:spPr>
          <a:xfrm>
            <a:off x="1165850" y="1347750"/>
            <a:ext cx="3040200" cy="27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Meeting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Planning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Training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Net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Exercise</a:t>
            </a:r>
            <a:endParaRPr sz="2400"/>
          </a:p>
        </p:txBody>
      </p:sp>
      <p:sp>
        <p:nvSpPr>
          <p:cNvPr id="144" name="Google Shape;144;p1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45" name="Google Shape;145;p15"/>
          <p:cNvSpPr txBox="1"/>
          <p:nvPr/>
        </p:nvSpPr>
        <p:spPr>
          <a:xfrm>
            <a:off x="213850" y="4557150"/>
            <a:ext cx="8725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MARC 2 May 2024</a:t>
            </a:r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5"/>
          <p:cNvSpPr txBox="1"/>
          <p:nvPr/>
        </p:nvSpPr>
        <p:spPr>
          <a:xfrm>
            <a:off x="4366250" y="1347750"/>
            <a:ext cx="4389000" cy="22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Public Service Event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Public Safety Incident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SKYWARN Activation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Strategic Approach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>
            <a:spLocks noGrp="1"/>
          </p:cNvSpPr>
          <p:nvPr>
            <p:ph type="title"/>
          </p:nvPr>
        </p:nvSpPr>
        <p:spPr>
          <a:xfrm>
            <a:off x="780750" y="39315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/>
              <a:t>Training</a:t>
            </a:r>
            <a:endParaRPr sz="3300" b="1"/>
          </a:p>
        </p:txBody>
      </p:sp>
      <p:sp>
        <p:nvSpPr>
          <p:cNvPr id="152" name="Google Shape;152;p16"/>
          <p:cNvSpPr txBox="1">
            <a:spLocks noGrp="1"/>
          </p:cNvSpPr>
          <p:nvPr>
            <p:ph type="body" idx="1"/>
          </p:nvPr>
        </p:nvSpPr>
        <p:spPr>
          <a:xfrm>
            <a:off x="819150" y="1347750"/>
            <a:ext cx="7505700" cy="32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Monthly &amp; Quarterly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Requirements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Goals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Teaching Opportunity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Team Effort</a:t>
            </a:r>
            <a:endParaRPr sz="2400"/>
          </a:p>
        </p:txBody>
      </p:sp>
      <p:sp>
        <p:nvSpPr>
          <p:cNvPr id="153" name="Google Shape;153;p1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54" name="Google Shape;154;p16"/>
          <p:cNvSpPr txBox="1"/>
          <p:nvPr/>
        </p:nvSpPr>
        <p:spPr>
          <a:xfrm>
            <a:off x="213850" y="4557150"/>
            <a:ext cx="8725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MARC 2 May 2024</a:t>
            </a:r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>
            <a:spLocks noGrp="1"/>
          </p:cNvSpPr>
          <p:nvPr>
            <p:ph type="title"/>
          </p:nvPr>
        </p:nvSpPr>
        <p:spPr>
          <a:xfrm>
            <a:off x="780750" y="39315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/>
              <a:t>Hours</a:t>
            </a:r>
            <a:endParaRPr sz="3300" b="1"/>
          </a:p>
        </p:txBody>
      </p:sp>
      <p:sp>
        <p:nvSpPr>
          <p:cNvPr id="160" name="Google Shape;160;p17"/>
          <p:cNvSpPr txBox="1">
            <a:spLocks noGrp="1"/>
          </p:cNvSpPr>
          <p:nvPr>
            <p:ph type="body" idx="1"/>
          </p:nvPr>
        </p:nvSpPr>
        <p:spPr>
          <a:xfrm>
            <a:off x="819150" y="1347750"/>
            <a:ext cx="7505700" cy="32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Targeted monthly goals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Activities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Training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Process Improvement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Documentation</a:t>
            </a:r>
            <a:endParaRPr sz="24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 sz="2400"/>
              <a:t>Standard Operating Instructions</a:t>
            </a:r>
            <a:endParaRPr sz="2400"/>
          </a:p>
        </p:txBody>
      </p:sp>
      <p:sp>
        <p:nvSpPr>
          <p:cNvPr id="161" name="Google Shape;161;p1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62" name="Google Shape;162;p17"/>
          <p:cNvSpPr txBox="1"/>
          <p:nvPr/>
        </p:nvSpPr>
        <p:spPr>
          <a:xfrm>
            <a:off x="213850" y="4557150"/>
            <a:ext cx="8725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MARC 2 May 2024</a:t>
            </a:r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>
            <a:spLocks noGrp="1"/>
          </p:cNvSpPr>
          <p:nvPr>
            <p:ph type="title"/>
          </p:nvPr>
        </p:nvSpPr>
        <p:spPr>
          <a:xfrm>
            <a:off x="780750" y="39315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/>
              <a:t>Participation</a:t>
            </a:r>
            <a:endParaRPr sz="3300" b="1"/>
          </a:p>
        </p:txBody>
      </p:sp>
      <p:sp>
        <p:nvSpPr>
          <p:cNvPr id="168" name="Google Shape;168;p18"/>
          <p:cNvSpPr txBox="1">
            <a:spLocks noGrp="1"/>
          </p:cNvSpPr>
          <p:nvPr>
            <p:ph type="body" idx="1"/>
          </p:nvPr>
        </p:nvSpPr>
        <p:spPr>
          <a:xfrm>
            <a:off x="819150" y="1347750"/>
            <a:ext cx="7505700" cy="32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Quarterly Events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Nets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Training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Volunteering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Being prepared</a:t>
            </a:r>
            <a:endParaRPr sz="2400"/>
          </a:p>
        </p:txBody>
      </p:sp>
      <p:sp>
        <p:nvSpPr>
          <p:cNvPr id="169" name="Google Shape;169;p1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70" name="Google Shape;170;p18"/>
          <p:cNvSpPr txBox="1"/>
          <p:nvPr/>
        </p:nvSpPr>
        <p:spPr>
          <a:xfrm>
            <a:off x="213850" y="4557150"/>
            <a:ext cx="8725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MARC 2 May 2024</a:t>
            </a:r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9"/>
          <p:cNvSpPr txBox="1"/>
          <p:nvPr/>
        </p:nvSpPr>
        <p:spPr>
          <a:xfrm>
            <a:off x="213850" y="4557150"/>
            <a:ext cx="8725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MARC 2 May 2024</a:t>
            </a:r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9"/>
          <p:cNvSpPr txBox="1">
            <a:spLocks noGrp="1"/>
          </p:cNvSpPr>
          <p:nvPr>
            <p:ph type="title"/>
          </p:nvPr>
        </p:nvSpPr>
        <p:spPr>
          <a:xfrm>
            <a:off x="780750" y="39315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/>
              <a:t>Join</a:t>
            </a:r>
            <a:endParaRPr sz="3300" b="1"/>
          </a:p>
        </p:txBody>
      </p:sp>
      <p:sp>
        <p:nvSpPr>
          <p:cNvPr id="177" name="Google Shape;177;p19"/>
          <p:cNvSpPr txBox="1">
            <a:spLocks noGrp="1"/>
          </p:cNvSpPr>
          <p:nvPr>
            <p:ph type="body" idx="1"/>
          </p:nvPr>
        </p:nvSpPr>
        <p:spPr>
          <a:xfrm>
            <a:off x="819150" y="1347750"/>
            <a:ext cx="7505700" cy="32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Minimum requirements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Team / Leadership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Contact</a:t>
            </a:r>
            <a:endParaRPr sz="2400" dirty="0"/>
          </a:p>
          <a:p>
            <a:pPr marL="13716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dirty="0"/>
              <a:t>Ric Sauer</a:t>
            </a:r>
            <a:br>
              <a:rPr lang="en" sz="2400" dirty="0"/>
            </a:br>
            <a:r>
              <a:rPr lang="en" sz="2400" dirty="0"/>
              <a:t>210-802-9537</a:t>
            </a:r>
            <a:br>
              <a:rPr lang="en" sz="2400" dirty="0"/>
            </a:br>
            <a:r>
              <a:rPr lang="en" sz="2400" u="sng" dirty="0">
                <a:solidFill>
                  <a:schemeClr val="hlink"/>
                </a:solidFill>
                <a:hlinkClick r:id="rId3"/>
              </a:rPr>
              <a:t>KD0RMK@arrl.net</a:t>
            </a:r>
            <a:r>
              <a:rPr lang="en" sz="2400" dirty="0"/>
              <a:t>  / </a:t>
            </a:r>
            <a:r>
              <a:rPr lang="en" sz="2400" dirty="0">
                <a:hlinkClick r:id="rId4"/>
              </a:rPr>
              <a:t>KD0RMK@gmail.com</a:t>
            </a:r>
            <a:endParaRPr sz="2400" dirty="0"/>
          </a:p>
        </p:txBody>
      </p:sp>
      <p:sp>
        <p:nvSpPr>
          <p:cNvPr id="178" name="Google Shape;178;p1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 txBox="1"/>
          <p:nvPr/>
        </p:nvSpPr>
        <p:spPr>
          <a:xfrm>
            <a:off x="213850" y="4557150"/>
            <a:ext cx="87255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MARC 2 May 2024</a:t>
            </a:r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0"/>
          <p:cNvSpPr txBox="1">
            <a:spLocks noGrp="1"/>
          </p:cNvSpPr>
          <p:nvPr>
            <p:ph type="title"/>
          </p:nvPr>
        </p:nvSpPr>
        <p:spPr>
          <a:xfrm>
            <a:off x="780750" y="39315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/>
              <a:t>Alternate Communication</a:t>
            </a:r>
            <a:endParaRPr sz="3300" b="1"/>
          </a:p>
        </p:txBody>
      </p:sp>
      <p:sp>
        <p:nvSpPr>
          <p:cNvPr id="185" name="Google Shape;185;p20"/>
          <p:cNvSpPr txBox="1">
            <a:spLocks noGrp="1"/>
          </p:cNvSpPr>
          <p:nvPr>
            <p:ph type="body" idx="1"/>
          </p:nvPr>
        </p:nvSpPr>
        <p:spPr>
          <a:xfrm>
            <a:off x="819150" y="1347750"/>
            <a:ext cx="7505700" cy="32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APRS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Zoom / Teams / FCC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Zello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HSHL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Web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DISCORD</a:t>
            </a:r>
            <a:endParaRPr sz="2400" dirty="0"/>
          </a:p>
        </p:txBody>
      </p:sp>
      <p:sp>
        <p:nvSpPr>
          <p:cNvPr id="186" name="Google Shape;186;p2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</a:t>
            </a:r>
            <a:endParaRPr/>
          </a:p>
        </p:txBody>
      </p:sp>
      <p:sp>
        <p:nvSpPr>
          <p:cNvPr id="192" name="Google Shape;192;p2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193" name="Google Shape;1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0425" y="1875688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On-screen Show (16:9)</PresentationFormat>
  <Paragraphs>88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Nunito</vt:lpstr>
      <vt:lpstr>Calibri</vt:lpstr>
      <vt:lpstr>Arial</vt:lpstr>
      <vt:lpstr>Shift</vt:lpstr>
      <vt:lpstr>A.R.E.S. Amateur Radio Emergency Service Presented by Ric Sauer</vt:lpstr>
      <vt:lpstr>Visability</vt:lpstr>
      <vt:lpstr>Tracking</vt:lpstr>
      <vt:lpstr>Training</vt:lpstr>
      <vt:lpstr>Hours</vt:lpstr>
      <vt:lpstr>Participation</vt:lpstr>
      <vt:lpstr>Join</vt:lpstr>
      <vt:lpstr>Alternate Communication</vt:lpstr>
      <vt:lpstr>Questions </vt:lpstr>
      <vt:lpstr>That’s all folks</vt:lpstr>
      <vt:lpstr>Other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A.R.E.S. Amateur Radio Emergency Service Presented by Ric Sauer</dc:title>
  <cp:lastModifiedBy>Ric Sauer</cp:lastModifiedBy>
  <cp:revision>1</cp:revision>
  <dcterms:modified xsi:type="dcterms:W3CDTF">2024-05-03T10:54:57Z</dcterms:modified>
</cp:coreProperties>
</file>